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64" r:id="rId4"/>
    <p:sldId id="266" r:id="rId5"/>
    <p:sldId id="257" r:id="rId6"/>
    <p:sldId id="258" r:id="rId7"/>
    <p:sldId id="259" r:id="rId8"/>
    <p:sldId id="260" r:id="rId9"/>
    <p:sldId id="261" r:id="rId10"/>
    <p:sldId id="265" r:id="rId11"/>
    <p:sldId id="262" r:id="rId12"/>
    <p:sldId id="267" r:id="rId1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14.02.2023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14.02.2023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B4C71EC6-210F-42DE-9C53-41977AD35B3D}" type="datetimeFigureOut">
              <a:rPr lang="ru-RU" smtClean="0"/>
              <a:t>14.02.2023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14.02.2023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Объект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7" name="Прямоугольник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14.02.2023</a:t>
            </a:fld>
            <a:endParaRPr lang="ru-RU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Объект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8" name="Дата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B4C71EC6-210F-42DE-9C53-41977AD35B3D}" type="datetimeFigureOut">
              <a:rPr lang="ru-RU" smtClean="0"/>
              <a:t>14.02.2023</a:t>
            </a:fld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Нижний колонтитул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3" name="Объект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B4C71EC6-210F-42DE-9C53-41977AD35B3D}" type="datetimeFigureOut">
              <a:rPr lang="ru-RU" smtClean="0"/>
              <a:t>14.02.2023</a:t>
            </a:fld>
            <a:endParaRPr 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ru-RU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14.02.2023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14.02.2023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14.02.2023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9" name="Объект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8" name="Прямоугольник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B4C71EC6-210F-42DE-9C53-41977AD35B3D}" type="datetimeFigureOut">
              <a:rPr lang="ru-RU" smtClean="0"/>
              <a:t>14.02.2023</a:t>
            </a:fld>
            <a:endParaRPr lang="ru-RU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14.02.2023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9694" y="1772816"/>
            <a:ext cx="9144000" cy="1828800"/>
          </a:xfrm>
        </p:spPr>
        <p:txBody>
          <a:bodyPr>
            <a:normAutofit/>
          </a:bodyPr>
          <a:lstStyle/>
          <a:p>
            <a:r>
              <a:rPr lang="uk-UA" sz="4800" dirty="0" smtClean="0"/>
              <a:t>Моніторингова система </a:t>
            </a:r>
            <a:r>
              <a:rPr lang="uk-UA" sz="4800" dirty="0" err="1" smtClean="0"/>
              <a:t>блокчейн-проектів</a:t>
            </a:r>
            <a:endParaRPr lang="uk-UA" sz="48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8455" y="5963879"/>
            <a:ext cx="6400800" cy="913656"/>
          </a:xfrm>
        </p:spPr>
        <p:txBody>
          <a:bodyPr>
            <a:normAutofit lnSpcReduction="10000"/>
          </a:bodyPr>
          <a:lstStyle/>
          <a:p>
            <a:pPr algn="just"/>
            <a:r>
              <a:rPr lang="uk-UA" dirty="0">
                <a:solidFill>
                  <a:schemeClr val="tx1"/>
                </a:solidFill>
              </a:rPr>
              <a:t>п</a:t>
            </a:r>
            <a:r>
              <a:rPr lang="uk-UA" dirty="0" smtClean="0">
                <a:solidFill>
                  <a:schemeClr val="tx1"/>
                </a:solidFill>
              </a:rPr>
              <a:t>резентацію підготував студент 461ї групи</a:t>
            </a:r>
          </a:p>
          <a:p>
            <a:pPr algn="just"/>
            <a:r>
              <a:rPr lang="uk-UA" dirty="0" smtClean="0">
                <a:solidFill>
                  <a:schemeClr val="tx1"/>
                </a:solidFill>
              </a:rPr>
              <a:t>Толубець Богдан</a:t>
            </a:r>
            <a:endParaRPr lang="uk-U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66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Діаграми</a:t>
            </a:r>
            <a:r>
              <a:rPr lang="ru-RU" dirty="0" smtClean="0"/>
              <a:t> </a:t>
            </a:r>
            <a:r>
              <a:rPr lang="ru-RU" dirty="0" err="1" smtClean="0"/>
              <a:t>послідовності</a:t>
            </a:r>
            <a:endParaRPr lang="uk-UA" dirty="0"/>
          </a:p>
        </p:txBody>
      </p:sp>
      <p:pic>
        <p:nvPicPr>
          <p:cNvPr id="7170" name="Picture 2" descr="D:\Боня\Курс_4\Курсач\Diagrams\Sequence Diagramms\Guest_Sequence_Diagramm.pn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1" y="1556792"/>
            <a:ext cx="9116469" cy="533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D:\Боня\Курс_4\Курсач\Diagrams\Sequence Diagramms\User_Sequence_Diagram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" y="1484785"/>
            <a:ext cx="9133415" cy="538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D:\Боня\Курс_4\Курсач\Diagrams\Sequence Diagramms\Reviewer_sequence_Diagram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" y="1484784"/>
            <a:ext cx="9133415" cy="537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D:\Боня\Курс_4\Курсач\Diagrams\Sequence Diagramms\Admin_Sequence_Diagramm_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00" y="5000624"/>
            <a:ext cx="8353384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D:\Боня\Курс_4\Курсач\Diagrams\Sequence Diagramms\Admin_Sequence_Diagramm_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" y="1513499"/>
            <a:ext cx="9133415" cy="349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074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369424" cy="990600"/>
          </a:xfrm>
        </p:spPr>
        <p:txBody>
          <a:bodyPr>
            <a:normAutofit/>
          </a:bodyPr>
          <a:lstStyle/>
          <a:p>
            <a:r>
              <a:rPr lang="uk-UA" dirty="0" err="1" smtClean="0"/>
              <a:t>Скріншоти</a:t>
            </a:r>
            <a:r>
              <a:rPr lang="uk-UA" dirty="0" smtClean="0"/>
              <a:t> програмного продукту</a:t>
            </a:r>
            <a:endParaRPr lang="uk-UA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776"/>
            <a:ext cx="9144000" cy="5418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88" y="1412776"/>
            <a:ext cx="9157387" cy="5417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88" y="1412776"/>
            <a:ext cx="9157388" cy="5417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776"/>
            <a:ext cx="9144000" cy="5417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88" y="1412777"/>
            <a:ext cx="9157387" cy="5383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89" y="1412777"/>
            <a:ext cx="9157387" cy="5445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90" y="1412776"/>
            <a:ext cx="9157389" cy="5418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91" y="1412776"/>
            <a:ext cx="9158125" cy="5445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92" y="1412777"/>
            <a:ext cx="9158125" cy="5445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6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92" y="1412777"/>
            <a:ext cx="9157390" cy="5445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7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92" y="1412777"/>
            <a:ext cx="9158126" cy="5445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8" name="Picture 1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92" y="1412777"/>
            <a:ext cx="9158126" cy="5442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9" name="Picture 1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92" y="1412777"/>
            <a:ext cx="9158126" cy="5442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86763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2996952"/>
            <a:ext cx="8153400" cy="990600"/>
          </a:xfrm>
        </p:spPr>
        <p:txBody>
          <a:bodyPr>
            <a:noAutofit/>
          </a:bodyPr>
          <a:lstStyle/>
          <a:p>
            <a:pPr algn="ctr"/>
            <a:r>
              <a:rPr lang="uk-UA" sz="6600" b="1" dirty="0" smtClean="0"/>
              <a:t>Дякую за увагу!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32114868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Зміст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uk-UA" dirty="0" smtClean="0"/>
              <a:t>Вступ</a:t>
            </a:r>
          </a:p>
          <a:p>
            <a:r>
              <a:rPr lang="uk-UA" dirty="0" smtClean="0"/>
              <a:t>Технології розробки</a:t>
            </a:r>
          </a:p>
          <a:p>
            <a:r>
              <a:rPr lang="uk-UA" dirty="0" smtClean="0"/>
              <a:t>Діаграма </a:t>
            </a:r>
            <a:r>
              <a:rPr lang="uk-UA" dirty="0" err="1" smtClean="0"/>
              <a:t>зв</a:t>
            </a:r>
            <a:r>
              <a:rPr lang="en-US" dirty="0" smtClean="0"/>
              <a:t>’</a:t>
            </a:r>
            <a:r>
              <a:rPr lang="uk-UA" dirty="0" err="1" smtClean="0"/>
              <a:t>язків</a:t>
            </a:r>
            <a:r>
              <a:rPr lang="uk-UA" dirty="0" smtClean="0"/>
              <a:t> між таблицями у базі даних</a:t>
            </a:r>
          </a:p>
          <a:p>
            <a:r>
              <a:rPr lang="uk-UA" dirty="0" smtClean="0"/>
              <a:t>Моделі бази даних</a:t>
            </a:r>
          </a:p>
          <a:p>
            <a:r>
              <a:rPr lang="uk-UA" dirty="0" smtClean="0"/>
              <a:t>Діаграма класів</a:t>
            </a:r>
          </a:p>
          <a:p>
            <a:r>
              <a:rPr lang="en-US" dirty="0" smtClean="0"/>
              <a:t>Use-case </a:t>
            </a:r>
            <a:r>
              <a:rPr lang="uk-UA" dirty="0" smtClean="0"/>
              <a:t>діаграма</a:t>
            </a:r>
          </a:p>
          <a:p>
            <a:r>
              <a:rPr lang="uk-UA" dirty="0" smtClean="0"/>
              <a:t>Діаграми послідовності</a:t>
            </a:r>
          </a:p>
          <a:p>
            <a:r>
              <a:rPr lang="uk-UA" dirty="0" err="1" smtClean="0"/>
              <a:t>Скріншоти</a:t>
            </a:r>
            <a:r>
              <a:rPr lang="uk-UA" dirty="0" smtClean="0"/>
              <a:t> програмного продукту</a:t>
            </a: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7978147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Вступ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uk-UA" dirty="0" smtClean="0"/>
              <a:t>Актуальність теми: актуальність полягає у </a:t>
            </a:r>
            <a:r>
              <a:rPr lang="uk-UA" dirty="0" err="1" smtClean="0"/>
              <a:t>блокчейні</a:t>
            </a:r>
            <a:r>
              <a:rPr lang="uk-UA" dirty="0" smtClean="0"/>
              <a:t>, який швидко розвивається, збільшує свою вагу серед технологій, привертає увагу своїми можливостями у забезпеченні безпечного збереження конфіденційних даних </a:t>
            </a:r>
            <a:r>
              <a:rPr lang="uk-UA" dirty="0" err="1" smtClean="0"/>
              <a:t>і.т.д</a:t>
            </a:r>
            <a:endParaRPr lang="uk-UA" dirty="0" smtClean="0"/>
          </a:p>
          <a:p>
            <a:r>
              <a:rPr lang="uk-UA" dirty="0" smtClean="0"/>
              <a:t>Мета роботи: розробити систему моніторингу </a:t>
            </a:r>
            <a:r>
              <a:rPr lang="uk-UA" dirty="0" err="1" smtClean="0"/>
              <a:t>блокчейн-проектів</a:t>
            </a:r>
            <a:r>
              <a:rPr lang="uk-UA" dirty="0" smtClean="0"/>
              <a:t>, опанувати </a:t>
            </a:r>
            <a:r>
              <a:rPr lang="uk-UA" dirty="0" err="1" smtClean="0"/>
              <a:t>технологї</a:t>
            </a:r>
            <a:r>
              <a:rPr lang="uk-UA" dirty="0" smtClean="0"/>
              <a:t> і інструменти для створення програмних </a:t>
            </a:r>
            <a:r>
              <a:rPr lang="uk-UA" dirty="0" err="1" smtClean="0"/>
              <a:t>застосунків</a:t>
            </a:r>
            <a:r>
              <a:rPr lang="uk-UA" dirty="0" smtClean="0"/>
              <a:t>, які будуть використані в процесі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991124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Технології розробки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0" y="1484784"/>
            <a:ext cx="9144000" cy="5373216"/>
          </a:xfrm>
        </p:spPr>
        <p:txBody>
          <a:bodyPr>
            <a:normAutofit lnSpcReduction="10000"/>
          </a:bodyPr>
          <a:lstStyle/>
          <a:p>
            <a:r>
              <a:rPr lang="uk-UA" dirty="0" smtClean="0"/>
              <a:t>В процесі розробки було використано наступні технології:</a:t>
            </a:r>
          </a:p>
          <a:p>
            <a:pPr lvl="1"/>
            <a:r>
              <a:rPr lang="en-US" dirty="0" err="1" smtClean="0"/>
              <a:t>Javascript</a:t>
            </a:r>
            <a:endParaRPr lang="en-US" dirty="0" smtClean="0"/>
          </a:p>
          <a:p>
            <a:pPr lvl="2"/>
            <a:r>
              <a:rPr lang="en-US" dirty="0" smtClean="0"/>
              <a:t>React</a:t>
            </a:r>
          </a:p>
          <a:p>
            <a:pPr lvl="2"/>
            <a:r>
              <a:rPr lang="en-US" dirty="0" smtClean="0"/>
              <a:t>Express</a:t>
            </a:r>
          </a:p>
          <a:p>
            <a:pPr lvl="2"/>
            <a:r>
              <a:rPr lang="en-US" dirty="0" err="1" smtClean="0"/>
              <a:t>NodeJS</a:t>
            </a:r>
            <a:endParaRPr lang="en-US" dirty="0" smtClean="0"/>
          </a:p>
          <a:p>
            <a:pPr lvl="3"/>
            <a:r>
              <a:rPr lang="en-US" dirty="0" smtClean="0"/>
              <a:t>ORM </a:t>
            </a:r>
            <a:r>
              <a:rPr lang="en-US" dirty="0" err="1" smtClean="0"/>
              <a:t>Sequelize</a:t>
            </a:r>
            <a:endParaRPr lang="en-US" dirty="0" smtClean="0"/>
          </a:p>
          <a:p>
            <a:pPr lvl="3"/>
            <a:r>
              <a:rPr lang="en-US" dirty="0" err="1" smtClean="0"/>
              <a:t>MobX</a:t>
            </a:r>
            <a:endParaRPr lang="en-US" dirty="0" smtClean="0"/>
          </a:p>
          <a:p>
            <a:pPr lvl="1"/>
            <a:r>
              <a:rPr lang="en-US" dirty="0" smtClean="0"/>
              <a:t>SQL(MySQL)</a:t>
            </a:r>
          </a:p>
          <a:p>
            <a:pPr marL="365760" lvl="1" indent="0">
              <a:buNone/>
            </a:pPr>
            <a:r>
              <a:rPr lang="uk-UA" dirty="0" smtClean="0"/>
              <a:t>Також було використано:</a:t>
            </a:r>
            <a:endParaRPr lang="en-US" dirty="0" smtClean="0"/>
          </a:p>
          <a:p>
            <a:pPr lvl="1">
              <a:buFont typeface="Wingdings" pitchFamily="2" charset="2"/>
              <a:buChar char="q"/>
            </a:pPr>
            <a:r>
              <a:rPr lang="en-US" dirty="0" err="1" smtClean="0"/>
              <a:t>github</a:t>
            </a:r>
            <a:endParaRPr lang="en-US" dirty="0" smtClean="0"/>
          </a:p>
          <a:p>
            <a:pPr lvl="1">
              <a:buFont typeface="Wingdings" pitchFamily="2" charset="2"/>
              <a:buChar char="q"/>
            </a:pPr>
            <a:r>
              <a:rPr lang="en-US" dirty="0" smtClean="0"/>
              <a:t>Visual Studio Code</a:t>
            </a:r>
          </a:p>
          <a:p>
            <a:pPr lvl="1">
              <a:buFont typeface="Wingdings" pitchFamily="2" charset="2"/>
              <a:buChar char="q"/>
            </a:pPr>
            <a:r>
              <a:rPr lang="en-US" dirty="0" smtClean="0"/>
              <a:t>XAMPP</a:t>
            </a:r>
          </a:p>
          <a:p>
            <a:pPr lvl="1">
              <a:buFont typeface="Wingdings" pitchFamily="2" charset="2"/>
              <a:buChar char="q"/>
            </a:pPr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343648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6152" y="116632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Діаграма </a:t>
            </a:r>
            <a:r>
              <a:rPr lang="uk-UA" dirty="0" err="1" smtClean="0"/>
              <a:t>зв</a:t>
            </a:r>
            <a:r>
              <a:rPr lang="en-US" dirty="0" smtClean="0"/>
              <a:t>’</a:t>
            </a:r>
            <a:r>
              <a:rPr lang="uk-UA" dirty="0" err="1" smtClean="0"/>
              <a:t>язків</a:t>
            </a:r>
            <a:r>
              <a:rPr lang="uk-UA" dirty="0" smtClean="0"/>
              <a:t> між таблицями у базі даних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uk-U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4" y="1484784"/>
            <a:ext cx="9122296" cy="5290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26185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Моделі бази даних(1)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endParaRPr lang="uk-U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" b="6420"/>
          <a:stretch/>
        </p:blipFill>
        <p:spPr bwMode="auto">
          <a:xfrm>
            <a:off x="-1" y="1556792"/>
            <a:ext cx="9144001" cy="5301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74704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Моделі бази даних(2)</a:t>
            </a:r>
            <a:endParaRPr lang="uk-UA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2"/>
          <a:stretch/>
        </p:blipFill>
        <p:spPr bwMode="auto">
          <a:xfrm>
            <a:off x="-28038" y="1484784"/>
            <a:ext cx="9172037" cy="5373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14332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Діаграма класів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endParaRPr lang="uk-UA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3925"/>
            <a:ext cx="9144000" cy="5289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2109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Use-case </a:t>
            </a:r>
            <a:r>
              <a:rPr lang="uk-UA" dirty="0" smtClean="0"/>
              <a:t>діаграма</a:t>
            </a:r>
            <a:endParaRPr lang="uk-UA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6791"/>
            <a:ext cx="9144000" cy="5314545"/>
          </a:xfrm>
        </p:spPr>
      </p:pic>
    </p:spTree>
    <p:extLst>
      <p:ext uri="{BB962C8B-B14F-4D97-AF65-F5344CB8AC3E}">
        <p14:creationId xmlns:p14="http://schemas.microsoft.com/office/powerpoint/2010/main" val="7720589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бычная">
  <a:themeElements>
    <a:clrScheme name="Обычная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Обычная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Обычная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94</TotalTime>
  <Words>145</Words>
  <Application>Microsoft Office PowerPoint</Application>
  <PresentationFormat>Экран (4:3)</PresentationFormat>
  <Paragraphs>37</Paragraphs>
  <Slides>12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3" baseType="lpstr">
      <vt:lpstr>Обычная</vt:lpstr>
      <vt:lpstr>Моніторингова система блокчейн-проектів</vt:lpstr>
      <vt:lpstr>Зміст</vt:lpstr>
      <vt:lpstr>Вступ</vt:lpstr>
      <vt:lpstr>Технології розробки</vt:lpstr>
      <vt:lpstr>Діаграма зв’язків між таблицями у базі даних</vt:lpstr>
      <vt:lpstr>Моделі бази даних(1)</vt:lpstr>
      <vt:lpstr>Моделі бази даних(2)</vt:lpstr>
      <vt:lpstr>Діаграма класів</vt:lpstr>
      <vt:lpstr>Use-case діаграма</vt:lpstr>
      <vt:lpstr>Діаграми послідовності</vt:lpstr>
      <vt:lpstr>Скріншоти програмного продукту</vt:lpstr>
      <vt:lpstr>Дякую за увагу!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Моніторингова система блокчейн-проектів</dc:title>
  <dc:creator>user</dc:creator>
  <cp:lastModifiedBy>Пользователь Windows</cp:lastModifiedBy>
  <cp:revision>20</cp:revision>
  <dcterms:created xsi:type="dcterms:W3CDTF">2023-02-14T19:48:11Z</dcterms:created>
  <dcterms:modified xsi:type="dcterms:W3CDTF">2023-02-14T21:37:04Z</dcterms:modified>
</cp:coreProperties>
</file>